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292" r:id="rId3"/>
    <p:sldId id="293" r:id="rId4"/>
    <p:sldId id="294" r:id="rId5"/>
    <p:sldId id="299" r:id="rId6"/>
    <p:sldId id="300" r:id="rId7"/>
    <p:sldId id="259" r:id="rId8"/>
    <p:sldId id="264" r:id="rId9"/>
    <p:sldId id="296" r:id="rId10"/>
    <p:sldId id="297" r:id="rId11"/>
    <p:sldId id="295" r:id="rId12"/>
    <p:sldId id="298" r:id="rId13"/>
    <p:sldId id="307" r:id="rId14"/>
    <p:sldId id="301" r:id="rId15"/>
    <p:sldId id="302" r:id="rId16"/>
    <p:sldId id="303" r:id="rId17"/>
    <p:sldId id="304" r:id="rId18"/>
    <p:sldId id="305" r:id="rId19"/>
    <p:sldId id="306" r:id="rId20"/>
    <p:sldId id="308" r:id="rId21"/>
    <p:sldId id="309" r:id="rId22"/>
    <p:sldId id="310" r:id="rId23"/>
    <p:sldId id="311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9A3AB8-FD82-4DB0-926A-7D779795E2F5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373E36-40F9-4D54-9EA9-C75E0182308C}">
      <dgm:prSet custT="1"/>
      <dgm:spPr/>
      <dgm:t>
        <a:bodyPr/>
        <a:lstStyle/>
        <a:p>
          <a:pPr algn="l"/>
          <a:endParaRPr lang="en-US" altLang="zh-CN" sz="1800" dirty="0"/>
        </a:p>
        <a:p>
          <a:pPr algn="l"/>
          <a:r>
            <a:rPr lang="en-US" altLang="zh-CN" sz="1800" dirty="0" err="1"/>
            <a:t>Py</a:t>
          </a:r>
          <a:r>
            <a:rPr lang="en-US" sz="1800" dirty="0" err="1"/>
            <a:t>Dicom</a:t>
          </a:r>
          <a:endParaRPr lang="en-US" sz="1800" dirty="0"/>
        </a:p>
        <a:p>
          <a:pPr algn="l"/>
          <a:r>
            <a:rPr lang="en-US" altLang="zh-CN" sz="1800" dirty="0"/>
            <a:t>Reading</a:t>
          </a:r>
          <a:endParaRPr lang="en-US" sz="1800" dirty="0"/>
        </a:p>
      </dgm:t>
    </dgm:pt>
    <dgm:pt modelId="{E9A1602B-D9A6-4292-AEA9-D36A1B7079CA}" type="parTrans" cxnId="{59B9640B-EC4C-43EE-B9E7-013234BFF386}">
      <dgm:prSet/>
      <dgm:spPr/>
      <dgm:t>
        <a:bodyPr/>
        <a:lstStyle/>
        <a:p>
          <a:endParaRPr lang="en-US"/>
        </a:p>
      </dgm:t>
    </dgm:pt>
    <dgm:pt modelId="{9B134A91-5A01-40EC-9DAF-CE1506C55458}" type="sibTrans" cxnId="{59B9640B-EC4C-43EE-B9E7-013234BFF38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B09537F3-270B-46C6-8C9A-B38963D62975}">
      <dgm:prSet custT="1"/>
      <dgm:spPr/>
      <dgm:t>
        <a:bodyPr/>
        <a:lstStyle/>
        <a:p>
          <a:pPr algn="l"/>
          <a:endParaRPr lang="en-US" altLang="zh-CN" sz="1800" dirty="0"/>
        </a:p>
        <a:p>
          <a:pPr algn="l"/>
          <a:r>
            <a:rPr lang="en-US" altLang="zh-CN" sz="1800" dirty="0" err="1"/>
            <a:t>Numpy</a:t>
          </a:r>
          <a:endParaRPr lang="en-US" altLang="zh-CN" sz="1800" dirty="0"/>
        </a:p>
        <a:p>
          <a:pPr algn="l"/>
          <a:r>
            <a:rPr lang="en-US" altLang="zh-CN" sz="1800" dirty="0"/>
            <a:t>Transform</a:t>
          </a:r>
          <a:endParaRPr lang="en-US" sz="1800" dirty="0"/>
        </a:p>
      </dgm:t>
    </dgm:pt>
    <dgm:pt modelId="{1A31D41C-F382-44CF-BD75-8B4A79C31400}" type="parTrans" cxnId="{0B0047EC-3165-437B-B10B-DE6BDCF798B5}">
      <dgm:prSet/>
      <dgm:spPr/>
      <dgm:t>
        <a:bodyPr/>
        <a:lstStyle/>
        <a:p>
          <a:endParaRPr lang="en-US"/>
        </a:p>
      </dgm:t>
    </dgm:pt>
    <dgm:pt modelId="{7C3D8841-719F-4CDB-BFAC-A7B0C65A0222}" type="sibTrans" cxnId="{0B0047EC-3165-437B-B10B-DE6BDCF798B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B4F867D-2FF1-4131-A955-057405D4A56D}">
      <dgm:prSet custT="1"/>
      <dgm:spPr/>
      <dgm:t>
        <a:bodyPr/>
        <a:lstStyle/>
        <a:p>
          <a:pPr algn="l"/>
          <a:endParaRPr lang="en-US" sz="1800" dirty="0"/>
        </a:p>
        <a:p>
          <a:pPr algn="l"/>
          <a:r>
            <a:rPr lang="en-US" sz="1800" dirty="0" err="1"/>
            <a:t>WindowWidth</a:t>
          </a:r>
          <a:endParaRPr lang="en-US" sz="1800" dirty="0"/>
        </a:p>
        <a:p>
          <a:pPr algn="l"/>
          <a:r>
            <a:rPr lang="en-US" sz="1800" dirty="0" err="1"/>
            <a:t>WindowCenter</a:t>
          </a:r>
          <a:endParaRPr lang="en-US" sz="1800" dirty="0"/>
        </a:p>
      </dgm:t>
    </dgm:pt>
    <dgm:pt modelId="{08ACE894-6840-44F4-9993-C747A9A1DFB3}" type="parTrans" cxnId="{F82FDD32-12A8-4CA9-A8CD-6B564137B0D3}">
      <dgm:prSet/>
      <dgm:spPr/>
      <dgm:t>
        <a:bodyPr/>
        <a:lstStyle/>
        <a:p>
          <a:endParaRPr lang="en-US"/>
        </a:p>
      </dgm:t>
    </dgm:pt>
    <dgm:pt modelId="{0CF74A0D-E754-4A47-8C70-C453BDE8F5B2}" type="sibTrans" cxnId="{F82FDD32-12A8-4CA9-A8CD-6B564137B0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20E8BFC-FD72-4473-A9C9-B56038412030}">
      <dgm:prSet custT="1"/>
      <dgm:spPr/>
      <dgm:t>
        <a:bodyPr/>
        <a:lstStyle/>
        <a:p>
          <a:pPr algn="l"/>
          <a:endParaRPr lang="en-US" sz="1800" dirty="0"/>
        </a:p>
        <a:p>
          <a:pPr algn="l"/>
          <a:r>
            <a:rPr lang="en-US" sz="1800" dirty="0"/>
            <a:t>Pixel Processing</a:t>
          </a:r>
        </a:p>
      </dgm:t>
    </dgm:pt>
    <dgm:pt modelId="{8BF5E250-9A5E-409B-8BC4-0EC10CA07A08}" type="parTrans" cxnId="{E9F1197A-72BC-41B4-B0CB-A6C4649F261D}">
      <dgm:prSet/>
      <dgm:spPr/>
      <dgm:t>
        <a:bodyPr/>
        <a:lstStyle/>
        <a:p>
          <a:endParaRPr lang="en-US"/>
        </a:p>
      </dgm:t>
    </dgm:pt>
    <dgm:pt modelId="{132E35CB-8E04-400C-B759-96255E13E404}" type="sibTrans" cxnId="{E9F1197A-72BC-41B4-B0CB-A6C4649F261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9C41741-983E-4335-9900-F888E91DCAF0}">
      <dgm:prSet custT="1"/>
      <dgm:spPr/>
      <dgm:t>
        <a:bodyPr/>
        <a:lstStyle/>
        <a:p>
          <a:endParaRPr lang="en-US" altLang="zh-CN" sz="1800" dirty="0"/>
        </a:p>
        <a:p>
          <a:r>
            <a:rPr lang="en-US" altLang="zh-CN" sz="1800" dirty="0"/>
            <a:t>Picture showing and saving</a:t>
          </a:r>
          <a:endParaRPr lang="zh-CN" altLang="en-US" sz="1800" dirty="0"/>
        </a:p>
      </dgm:t>
    </dgm:pt>
    <dgm:pt modelId="{3B1C2F82-8881-4D6C-895D-C6DBF0D4455C}" type="parTrans" cxnId="{00BC456F-C2D0-49E9-A990-6440CF13CCCF}">
      <dgm:prSet/>
      <dgm:spPr/>
      <dgm:t>
        <a:bodyPr/>
        <a:lstStyle/>
        <a:p>
          <a:endParaRPr lang="zh-CN" altLang="en-US"/>
        </a:p>
      </dgm:t>
    </dgm:pt>
    <dgm:pt modelId="{43F58EF1-A01E-422F-A31E-EC68865787AD}" type="sibTrans" cxnId="{00BC456F-C2D0-49E9-A990-6440CF13CCCF}">
      <dgm:prSet phldrT="5" phldr="0"/>
      <dgm:spPr/>
      <dgm:t>
        <a:bodyPr/>
        <a:lstStyle/>
        <a:p>
          <a:r>
            <a:rPr lang="zh-CN" altLang="en-US"/>
            <a:t>5</a:t>
          </a:r>
        </a:p>
      </dgm:t>
    </dgm:pt>
    <dgm:pt modelId="{50C8D629-A6AE-4A6F-8336-0417E42DD8AE}" type="pres">
      <dgm:prSet presAssocID="{069A3AB8-FD82-4DB0-926A-7D779795E2F5}" presName="linearFlow" presStyleCnt="0">
        <dgm:presLayoutVars>
          <dgm:dir/>
          <dgm:animLvl val="lvl"/>
          <dgm:resizeHandles val="exact"/>
        </dgm:presLayoutVars>
      </dgm:prSet>
      <dgm:spPr/>
    </dgm:pt>
    <dgm:pt modelId="{F2A410C4-D033-4425-BFAE-57EE720438CA}" type="pres">
      <dgm:prSet presAssocID="{24373E36-40F9-4D54-9EA9-C75E0182308C}" presName="compositeNode" presStyleCnt="0"/>
      <dgm:spPr/>
    </dgm:pt>
    <dgm:pt modelId="{173B7634-BF53-40AA-AF01-37E081ED9070}" type="pres">
      <dgm:prSet presAssocID="{24373E36-40F9-4D54-9EA9-C75E0182308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5C914E-5992-4817-AA9B-DE5569C3621C}" type="pres">
      <dgm:prSet presAssocID="{24373E36-40F9-4D54-9EA9-C75E0182308C}" presName="parSh" presStyleCnt="0"/>
      <dgm:spPr/>
    </dgm:pt>
    <dgm:pt modelId="{113BFB6F-187C-45FA-97A6-7A9A35DA6607}" type="pres">
      <dgm:prSet presAssocID="{24373E36-40F9-4D54-9EA9-C75E0182308C}" presName="lineNode" presStyleLbl="alignAccFollowNode1" presStyleIdx="0" presStyleCnt="15"/>
      <dgm:spPr/>
    </dgm:pt>
    <dgm:pt modelId="{21EBB8FB-2DD8-48E3-A5FC-4590257DCA5B}" type="pres">
      <dgm:prSet presAssocID="{24373E36-40F9-4D54-9EA9-C75E0182308C}" presName="lineArrowNode" presStyleLbl="alignAccFollowNode1" presStyleIdx="1" presStyleCnt="15"/>
      <dgm:spPr/>
    </dgm:pt>
    <dgm:pt modelId="{D018009D-3C83-4F85-9658-9672700FB9D3}" type="pres">
      <dgm:prSet presAssocID="{9B134A91-5A01-40EC-9DAF-CE1506C55458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B4B82D3A-985C-4421-9432-814E34CF3C8A}" type="pres">
      <dgm:prSet presAssocID="{9B134A91-5A01-40EC-9DAF-CE1506C55458}" presName="spacerBetweenCircleAndCallout" presStyleCnt="0">
        <dgm:presLayoutVars/>
      </dgm:prSet>
      <dgm:spPr/>
    </dgm:pt>
    <dgm:pt modelId="{95FFF87F-6F23-4683-B8B5-8960CB319C5C}" type="pres">
      <dgm:prSet presAssocID="{24373E36-40F9-4D54-9EA9-C75E0182308C}" presName="nodeText" presStyleLbl="alignAccFollowNode1" presStyleIdx="2" presStyleCnt="15">
        <dgm:presLayoutVars>
          <dgm:bulletEnabled val="1"/>
        </dgm:presLayoutVars>
      </dgm:prSet>
      <dgm:spPr/>
    </dgm:pt>
    <dgm:pt modelId="{75382A9A-6DD0-40AE-B0D6-83854D2189F7}" type="pres">
      <dgm:prSet presAssocID="{9B134A91-5A01-40EC-9DAF-CE1506C55458}" presName="sibTransComposite" presStyleCnt="0"/>
      <dgm:spPr/>
    </dgm:pt>
    <dgm:pt modelId="{AFEE99F9-2859-4FC9-930E-F7072A206711}" type="pres">
      <dgm:prSet presAssocID="{B09537F3-270B-46C6-8C9A-B38963D62975}" presName="compositeNode" presStyleCnt="0"/>
      <dgm:spPr/>
    </dgm:pt>
    <dgm:pt modelId="{503FD418-A93D-40F6-AADC-E8361CBD51DB}" type="pres">
      <dgm:prSet presAssocID="{B09537F3-270B-46C6-8C9A-B38963D6297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C98EFD3-3D9C-4386-B986-36589697F526}" type="pres">
      <dgm:prSet presAssocID="{B09537F3-270B-46C6-8C9A-B38963D62975}" presName="parSh" presStyleCnt="0"/>
      <dgm:spPr/>
    </dgm:pt>
    <dgm:pt modelId="{8D3DB673-C339-406F-B8C7-4E3F063CDF4B}" type="pres">
      <dgm:prSet presAssocID="{B09537F3-270B-46C6-8C9A-B38963D62975}" presName="lineNode" presStyleLbl="alignAccFollowNode1" presStyleIdx="3" presStyleCnt="15"/>
      <dgm:spPr/>
    </dgm:pt>
    <dgm:pt modelId="{D56E6847-F71C-4721-81B8-FE8EBED7A07F}" type="pres">
      <dgm:prSet presAssocID="{B09537F3-270B-46C6-8C9A-B38963D62975}" presName="lineArrowNode" presStyleLbl="alignAccFollowNode1" presStyleIdx="4" presStyleCnt="15"/>
      <dgm:spPr/>
    </dgm:pt>
    <dgm:pt modelId="{5A48ABF3-E5AD-4B83-BCEF-72376197EABE}" type="pres">
      <dgm:prSet presAssocID="{7C3D8841-719F-4CDB-BFAC-A7B0C65A0222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163FEFCD-5908-4998-8F1A-CEF3A2EB2779}" type="pres">
      <dgm:prSet presAssocID="{7C3D8841-719F-4CDB-BFAC-A7B0C65A0222}" presName="spacerBetweenCircleAndCallout" presStyleCnt="0">
        <dgm:presLayoutVars/>
      </dgm:prSet>
      <dgm:spPr/>
    </dgm:pt>
    <dgm:pt modelId="{9A8D0980-5239-40E8-B27A-2D107D195B1B}" type="pres">
      <dgm:prSet presAssocID="{B09537F3-270B-46C6-8C9A-B38963D62975}" presName="nodeText" presStyleLbl="alignAccFollowNode1" presStyleIdx="5" presStyleCnt="15">
        <dgm:presLayoutVars>
          <dgm:bulletEnabled val="1"/>
        </dgm:presLayoutVars>
      </dgm:prSet>
      <dgm:spPr/>
    </dgm:pt>
    <dgm:pt modelId="{AFA0C72A-9007-4BAE-B85D-23B94924EDAF}" type="pres">
      <dgm:prSet presAssocID="{7C3D8841-719F-4CDB-BFAC-A7B0C65A0222}" presName="sibTransComposite" presStyleCnt="0"/>
      <dgm:spPr/>
    </dgm:pt>
    <dgm:pt modelId="{29D04CD5-459C-4FC4-A588-1C5A1E538D5E}" type="pres">
      <dgm:prSet presAssocID="{3B4F867D-2FF1-4131-A955-057405D4A56D}" presName="compositeNode" presStyleCnt="0"/>
      <dgm:spPr/>
    </dgm:pt>
    <dgm:pt modelId="{AC00A396-1162-4576-B849-D7D24F820DE3}" type="pres">
      <dgm:prSet presAssocID="{3B4F867D-2FF1-4131-A955-057405D4A56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ECEA59B-2578-482D-AF4F-3928E75815C9}" type="pres">
      <dgm:prSet presAssocID="{3B4F867D-2FF1-4131-A955-057405D4A56D}" presName="parSh" presStyleCnt="0"/>
      <dgm:spPr/>
    </dgm:pt>
    <dgm:pt modelId="{9F4AE9C1-1AFE-44FE-99D0-2A5656F8BC0B}" type="pres">
      <dgm:prSet presAssocID="{3B4F867D-2FF1-4131-A955-057405D4A56D}" presName="lineNode" presStyleLbl="alignAccFollowNode1" presStyleIdx="6" presStyleCnt="15"/>
      <dgm:spPr/>
    </dgm:pt>
    <dgm:pt modelId="{D98F139E-A4EB-4277-B551-4EB98BCB57E0}" type="pres">
      <dgm:prSet presAssocID="{3B4F867D-2FF1-4131-A955-057405D4A56D}" presName="lineArrowNode" presStyleLbl="alignAccFollowNode1" presStyleIdx="7" presStyleCnt="15"/>
      <dgm:spPr/>
    </dgm:pt>
    <dgm:pt modelId="{E99754FD-6E9B-4EE2-A271-AC6BB373F123}" type="pres">
      <dgm:prSet presAssocID="{0CF74A0D-E754-4A47-8C70-C453BDE8F5B2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6AE1E009-6891-4286-8713-75B5E55BBCC0}" type="pres">
      <dgm:prSet presAssocID="{0CF74A0D-E754-4A47-8C70-C453BDE8F5B2}" presName="spacerBetweenCircleAndCallout" presStyleCnt="0">
        <dgm:presLayoutVars/>
      </dgm:prSet>
      <dgm:spPr/>
    </dgm:pt>
    <dgm:pt modelId="{CC5EFE69-E6B3-4CC6-8F02-59F02DA153A2}" type="pres">
      <dgm:prSet presAssocID="{3B4F867D-2FF1-4131-A955-057405D4A56D}" presName="nodeText" presStyleLbl="alignAccFollowNode1" presStyleIdx="8" presStyleCnt="15" custScaleX="109636">
        <dgm:presLayoutVars>
          <dgm:bulletEnabled val="1"/>
        </dgm:presLayoutVars>
      </dgm:prSet>
      <dgm:spPr/>
    </dgm:pt>
    <dgm:pt modelId="{4676F7B4-45D9-4D40-B790-F9B94F6E31D0}" type="pres">
      <dgm:prSet presAssocID="{0CF74A0D-E754-4A47-8C70-C453BDE8F5B2}" presName="sibTransComposite" presStyleCnt="0"/>
      <dgm:spPr/>
    </dgm:pt>
    <dgm:pt modelId="{1F68CE8B-5DF9-4838-A212-F1D4C4C364BF}" type="pres">
      <dgm:prSet presAssocID="{D20E8BFC-FD72-4473-A9C9-B56038412030}" presName="compositeNode" presStyleCnt="0"/>
      <dgm:spPr/>
    </dgm:pt>
    <dgm:pt modelId="{08DD3E63-2767-423D-897B-83504C963CE6}" type="pres">
      <dgm:prSet presAssocID="{D20E8BFC-FD72-4473-A9C9-B5603841203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C448161-D49F-4F61-BE42-47A7C3CB7583}" type="pres">
      <dgm:prSet presAssocID="{D20E8BFC-FD72-4473-A9C9-B56038412030}" presName="parSh" presStyleCnt="0"/>
      <dgm:spPr/>
    </dgm:pt>
    <dgm:pt modelId="{BCA922C4-F099-40C0-B805-57D4E9DC9A55}" type="pres">
      <dgm:prSet presAssocID="{D20E8BFC-FD72-4473-A9C9-B56038412030}" presName="lineNode" presStyleLbl="alignAccFollowNode1" presStyleIdx="9" presStyleCnt="15"/>
      <dgm:spPr/>
    </dgm:pt>
    <dgm:pt modelId="{9B92BE19-E977-4C74-A2C1-E351C390A347}" type="pres">
      <dgm:prSet presAssocID="{D20E8BFC-FD72-4473-A9C9-B56038412030}" presName="lineArrowNode" presStyleLbl="alignAccFollowNode1" presStyleIdx="10" presStyleCnt="15"/>
      <dgm:spPr/>
    </dgm:pt>
    <dgm:pt modelId="{D72AE4A5-637D-4CA1-88B5-51145F7955AC}" type="pres">
      <dgm:prSet presAssocID="{132E35CB-8E04-400C-B759-96255E13E404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A9141241-5F4E-4ECB-8DD4-4B19A7142DB3}" type="pres">
      <dgm:prSet presAssocID="{132E35CB-8E04-400C-B759-96255E13E404}" presName="spacerBetweenCircleAndCallout" presStyleCnt="0">
        <dgm:presLayoutVars/>
      </dgm:prSet>
      <dgm:spPr/>
    </dgm:pt>
    <dgm:pt modelId="{2A0CAACC-7CB8-4FFE-B721-286CC2388461}" type="pres">
      <dgm:prSet presAssocID="{D20E8BFC-FD72-4473-A9C9-B56038412030}" presName="nodeText" presStyleLbl="alignAccFollowNode1" presStyleIdx="11" presStyleCnt="15">
        <dgm:presLayoutVars>
          <dgm:bulletEnabled val="1"/>
        </dgm:presLayoutVars>
      </dgm:prSet>
      <dgm:spPr/>
    </dgm:pt>
    <dgm:pt modelId="{1BE1AC82-C0DA-4323-A1DE-C31774BCB5C1}" type="pres">
      <dgm:prSet presAssocID="{132E35CB-8E04-400C-B759-96255E13E404}" presName="sibTransComposite" presStyleCnt="0"/>
      <dgm:spPr/>
    </dgm:pt>
    <dgm:pt modelId="{903D5276-314D-4104-A570-E3DDDA933086}" type="pres">
      <dgm:prSet presAssocID="{59C41741-983E-4335-9900-F888E91DCAF0}" presName="compositeNode" presStyleCnt="0"/>
      <dgm:spPr/>
    </dgm:pt>
    <dgm:pt modelId="{DBB6AF1C-2B4F-4AC0-A5A1-5B80AA9845B6}" type="pres">
      <dgm:prSet presAssocID="{59C41741-983E-4335-9900-F888E91DCAF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660B137-BFF4-4641-AD3E-1A971D1EE84C}" type="pres">
      <dgm:prSet presAssocID="{59C41741-983E-4335-9900-F888E91DCAF0}" presName="parSh" presStyleCnt="0"/>
      <dgm:spPr/>
    </dgm:pt>
    <dgm:pt modelId="{7DA2019A-3A67-4BCE-A69E-6E7337D3F20B}" type="pres">
      <dgm:prSet presAssocID="{59C41741-983E-4335-9900-F888E91DCAF0}" presName="lineNode" presStyleLbl="alignAccFollowNode1" presStyleIdx="12" presStyleCnt="15"/>
      <dgm:spPr/>
    </dgm:pt>
    <dgm:pt modelId="{6F1CB858-57BE-4625-87D9-6E593D04A7BC}" type="pres">
      <dgm:prSet presAssocID="{59C41741-983E-4335-9900-F888E91DCAF0}" presName="lineArrowNode" presStyleLbl="alignAccFollowNode1" presStyleIdx="13" presStyleCnt="15"/>
      <dgm:spPr/>
    </dgm:pt>
    <dgm:pt modelId="{4B793688-9E53-4677-9DE5-E3765D11690C}" type="pres">
      <dgm:prSet presAssocID="{43F58EF1-A01E-422F-A31E-EC68865787AD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D8B52128-B848-4FAB-8714-7AD7C31C2C4E}" type="pres">
      <dgm:prSet presAssocID="{43F58EF1-A01E-422F-A31E-EC68865787AD}" presName="spacerBetweenCircleAndCallout" presStyleCnt="0">
        <dgm:presLayoutVars/>
      </dgm:prSet>
      <dgm:spPr/>
    </dgm:pt>
    <dgm:pt modelId="{11B85594-DD7C-4634-8815-C8E8005420B9}" type="pres">
      <dgm:prSet presAssocID="{59C41741-983E-4335-9900-F888E91DCAF0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59B9640B-EC4C-43EE-B9E7-013234BFF386}" srcId="{069A3AB8-FD82-4DB0-926A-7D779795E2F5}" destId="{24373E36-40F9-4D54-9EA9-C75E0182308C}" srcOrd="0" destOrd="0" parTransId="{E9A1602B-D9A6-4292-AEA9-D36A1B7079CA}" sibTransId="{9B134A91-5A01-40EC-9DAF-CE1506C55458}"/>
    <dgm:cxn modelId="{F82FDD32-12A8-4CA9-A8CD-6B564137B0D3}" srcId="{069A3AB8-FD82-4DB0-926A-7D779795E2F5}" destId="{3B4F867D-2FF1-4131-A955-057405D4A56D}" srcOrd="2" destOrd="0" parTransId="{08ACE894-6840-44F4-9993-C747A9A1DFB3}" sibTransId="{0CF74A0D-E754-4A47-8C70-C453BDE8F5B2}"/>
    <dgm:cxn modelId="{ED033536-DA98-4352-A732-6DDE4C0FDD4D}" type="presOf" srcId="{069A3AB8-FD82-4DB0-926A-7D779795E2F5}" destId="{50C8D629-A6AE-4A6F-8336-0417E42DD8AE}" srcOrd="0" destOrd="0" presId="urn:microsoft.com/office/officeart/2016/7/layout/LinearArrowProcessNumbered"/>
    <dgm:cxn modelId="{D4292B5C-436F-481B-BF5D-E38826378D91}" type="presOf" srcId="{0CF74A0D-E754-4A47-8C70-C453BDE8F5B2}" destId="{E99754FD-6E9B-4EE2-A271-AC6BB373F123}" srcOrd="0" destOrd="0" presId="urn:microsoft.com/office/officeart/2016/7/layout/LinearArrowProcessNumbered"/>
    <dgm:cxn modelId="{15F3C346-C221-4D2F-8B73-ED0CA13BABA0}" type="presOf" srcId="{7C3D8841-719F-4CDB-BFAC-A7B0C65A0222}" destId="{5A48ABF3-E5AD-4B83-BCEF-72376197EABE}" srcOrd="0" destOrd="0" presId="urn:microsoft.com/office/officeart/2016/7/layout/LinearArrowProcessNumbered"/>
    <dgm:cxn modelId="{2028006B-4463-4AF8-BE24-0FE4F834C94E}" type="presOf" srcId="{B09537F3-270B-46C6-8C9A-B38963D62975}" destId="{9A8D0980-5239-40E8-B27A-2D107D195B1B}" srcOrd="0" destOrd="0" presId="urn:microsoft.com/office/officeart/2016/7/layout/LinearArrowProcessNumbered"/>
    <dgm:cxn modelId="{00BC456F-C2D0-49E9-A990-6440CF13CCCF}" srcId="{069A3AB8-FD82-4DB0-926A-7D779795E2F5}" destId="{59C41741-983E-4335-9900-F888E91DCAF0}" srcOrd="4" destOrd="0" parTransId="{3B1C2F82-8881-4D6C-895D-C6DBF0D4455C}" sibTransId="{43F58EF1-A01E-422F-A31E-EC68865787AD}"/>
    <dgm:cxn modelId="{E9F1197A-72BC-41B4-B0CB-A6C4649F261D}" srcId="{069A3AB8-FD82-4DB0-926A-7D779795E2F5}" destId="{D20E8BFC-FD72-4473-A9C9-B56038412030}" srcOrd="3" destOrd="0" parTransId="{8BF5E250-9A5E-409B-8BC4-0EC10CA07A08}" sibTransId="{132E35CB-8E04-400C-B759-96255E13E404}"/>
    <dgm:cxn modelId="{2E7DAD81-CC6D-4B1B-ADE2-ED3C72212CD4}" type="presOf" srcId="{3B4F867D-2FF1-4131-A955-057405D4A56D}" destId="{CC5EFE69-E6B3-4CC6-8F02-59F02DA153A2}" srcOrd="0" destOrd="0" presId="urn:microsoft.com/office/officeart/2016/7/layout/LinearArrowProcessNumbered"/>
    <dgm:cxn modelId="{4D66238E-9474-4840-8BDB-7A9A90017939}" type="presOf" srcId="{59C41741-983E-4335-9900-F888E91DCAF0}" destId="{11B85594-DD7C-4634-8815-C8E8005420B9}" srcOrd="0" destOrd="0" presId="urn:microsoft.com/office/officeart/2016/7/layout/LinearArrowProcessNumbered"/>
    <dgm:cxn modelId="{D0EE389E-07B1-4F27-842E-90B35DF78D32}" type="presOf" srcId="{D20E8BFC-FD72-4473-A9C9-B56038412030}" destId="{2A0CAACC-7CB8-4FFE-B721-286CC2388461}" srcOrd="0" destOrd="0" presId="urn:microsoft.com/office/officeart/2016/7/layout/LinearArrowProcessNumbered"/>
    <dgm:cxn modelId="{1E2FF6C3-D196-4513-B944-B0EE1957AE53}" type="presOf" srcId="{9B134A91-5A01-40EC-9DAF-CE1506C55458}" destId="{D018009D-3C83-4F85-9658-9672700FB9D3}" srcOrd="0" destOrd="0" presId="urn:microsoft.com/office/officeart/2016/7/layout/LinearArrowProcessNumbered"/>
    <dgm:cxn modelId="{4FEC55DF-64DB-45AE-B877-1459D26C8F2B}" type="presOf" srcId="{24373E36-40F9-4D54-9EA9-C75E0182308C}" destId="{95FFF87F-6F23-4683-B8B5-8960CB319C5C}" srcOrd="0" destOrd="0" presId="urn:microsoft.com/office/officeart/2016/7/layout/LinearArrowProcessNumbered"/>
    <dgm:cxn modelId="{0B0047EC-3165-437B-B10B-DE6BDCF798B5}" srcId="{069A3AB8-FD82-4DB0-926A-7D779795E2F5}" destId="{B09537F3-270B-46C6-8C9A-B38963D62975}" srcOrd="1" destOrd="0" parTransId="{1A31D41C-F382-44CF-BD75-8B4A79C31400}" sibTransId="{7C3D8841-719F-4CDB-BFAC-A7B0C65A0222}"/>
    <dgm:cxn modelId="{79EC61FA-2082-4646-B7ED-271714FA75D8}" type="presOf" srcId="{43F58EF1-A01E-422F-A31E-EC68865787AD}" destId="{4B793688-9E53-4677-9DE5-E3765D11690C}" srcOrd="0" destOrd="0" presId="urn:microsoft.com/office/officeart/2016/7/layout/LinearArrowProcessNumbered"/>
    <dgm:cxn modelId="{3EE149FC-FFA6-4A2A-B47E-01C6F4A12393}" type="presOf" srcId="{132E35CB-8E04-400C-B759-96255E13E404}" destId="{D72AE4A5-637D-4CA1-88B5-51145F7955AC}" srcOrd="0" destOrd="0" presId="urn:microsoft.com/office/officeart/2016/7/layout/LinearArrowProcessNumbered"/>
    <dgm:cxn modelId="{B8D8FE40-619C-41B6-8E51-69C5C0B99180}" type="presParOf" srcId="{50C8D629-A6AE-4A6F-8336-0417E42DD8AE}" destId="{F2A410C4-D033-4425-BFAE-57EE720438CA}" srcOrd="0" destOrd="0" presId="urn:microsoft.com/office/officeart/2016/7/layout/LinearArrowProcessNumbered"/>
    <dgm:cxn modelId="{5649EBFC-CA40-4342-8879-0C20E21C8621}" type="presParOf" srcId="{F2A410C4-D033-4425-BFAE-57EE720438CA}" destId="{173B7634-BF53-40AA-AF01-37E081ED9070}" srcOrd="0" destOrd="0" presId="urn:microsoft.com/office/officeart/2016/7/layout/LinearArrowProcessNumbered"/>
    <dgm:cxn modelId="{DCBBDE41-6F06-427D-BC5D-E6AA1998B802}" type="presParOf" srcId="{F2A410C4-D033-4425-BFAE-57EE720438CA}" destId="{865C914E-5992-4817-AA9B-DE5569C3621C}" srcOrd="1" destOrd="0" presId="urn:microsoft.com/office/officeart/2016/7/layout/LinearArrowProcessNumbered"/>
    <dgm:cxn modelId="{FD6EC71F-9877-48AA-956D-EA3220A9A6BA}" type="presParOf" srcId="{865C914E-5992-4817-AA9B-DE5569C3621C}" destId="{113BFB6F-187C-45FA-97A6-7A9A35DA6607}" srcOrd="0" destOrd="0" presId="urn:microsoft.com/office/officeart/2016/7/layout/LinearArrowProcessNumbered"/>
    <dgm:cxn modelId="{B18A4618-802B-4126-B2C5-704A20250EE5}" type="presParOf" srcId="{865C914E-5992-4817-AA9B-DE5569C3621C}" destId="{21EBB8FB-2DD8-48E3-A5FC-4590257DCA5B}" srcOrd="1" destOrd="0" presId="urn:microsoft.com/office/officeart/2016/7/layout/LinearArrowProcessNumbered"/>
    <dgm:cxn modelId="{314B0D30-B1CE-47AA-A6C5-271E1A5B98E3}" type="presParOf" srcId="{865C914E-5992-4817-AA9B-DE5569C3621C}" destId="{D018009D-3C83-4F85-9658-9672700FB9D3}" srcOrd="2" destOrd="0" presId="urn:microsoft.com/office/officeart/2016/7/layout/LinearArrowProcessNumbered"/>
    <dgm:cxn modelId="{A6B9EA9A-ECF3-4C02-8A2D-6017C3286047}" type="presParOf" srcId="{865C914E-5992-4817-AA9B-DE5569C3621C}" destId="{B4B82D3A-985C-4421-9432-814E34CF3C8A}" srcOrd="3" destOrd="0" presId="urn:microsoft.com/office/officeart/2016/7/layout/LinearArrowProcessNumbered"/>
    <dgm:cxn modelId="{472910D4-5FDF-41AE-A98A-A075917C5A94}" type="presParOf" srcId="{F2A410C4-D033-4425-BFAE-57EE720438CA}" destId="{95FFF87F-6F23-4683-B8B5-8960CB319C5C}" srcOrd="2" destOrd="0" presId="urn:microsoft.com/office/officeart/2016/7/layout/LinearArrowProcessNumbered"/>
    <dgm:cxn modelId="{DB646E7A-3790-4BAF-B6A3-27F82363623B}" type="presParOf" srcId="{50C8D629-A6AE-4A6F-8336-0417E42DD8AE}" destId="{75382A9A-6DD0-40AE-B0D6-83854D2189F7}" srcOrd="1" destOrd="0" presId="urn:microsoft.com/office/officeart/2016/7/layout/LinearArrowProcessNumbered"/>
    <dgm:cxn modelId="{6034C63D-D66F-4974-987B-B020D3A4C070}" type="presParOf" srcId="{50C8D629-A6AE-4A6F-8336-0417E42DD8AE}" destId="{AFEE99F9-2859-4FC9-930E-F7072A206711}" srcOrd="2" destOrd="0" presId="urn:microsoft.com/office/officeart/2016/7/layout/LinearArrowProcessNumbered"/>
    <dgm:cxn modelId="{CFE635C4-E974-496A-9EF5-BF82FF767CDD}" type="presParOf" srcId="{AFEE99F9-2859-4FC9-930E-F7072A206711}" destId="{503FD418-A93D-40F6-AADC-E8361CBD51DB}" srcOrd="0" destOrd="0" presId="urn:microsoft.com/office/officeart/2016/7/layout/LinearArrowProcessNumbered"/>
    <dgm:cxn modelId="{875CB063-2520-408C-8AAF-06AC2828BF20}" type="presParOf" srcId="{AFEE99F9-2859-4FC9-930E-F7072A206711}" destId="{DC98EFD3-3D9C-4386-B986-36589697F526}" srcOrd="1" destOrd="0" presId="urn:microsoft.com/office/officeart/2016/7/layout/LinearArrowProcessNumbered"/>
    <dgm:cxn modelId="{8AA42DA8-F0CE-4A7C-8C32-644D6C6BC7D3}" type="presParOf" srcId="{DC98EFD3-3D9C-4386-B986-36589697F526}" destId="{8D3DB673-C339-406F-B8C7-4E3F063CDF4B}" srcOrd="0" destOrd="0" presId="urn:microsoft.com/office/officeart/2016/7/layout/LinearArrowProcessNumbered"/>
    <dgm:cxn modelId="{BEF085FC-72B4-43A3-A488-EBEC090A71A3}" type="presParOf" srcId="{DC98EFD3-3D9C-4386-B986-36589697F526}" destId="{D56E6847-F71C-4721-81B8-FE8EBED7A07F}" srcOrd="1" destOrd="0" presId="urn:microsoft.com/office/officeart/2016/7/layout/LinearArrowProcessNumbered"/>
    <dgm:cxn modelId="{73B489AC-768B-432C-ABFE-9FAF76BE62F3}" type="presParOf" srcId="{DC98EFD3-3D9C-4386-B986-36589697F526}" destId="{5A48ABF3-E5AD-4B83-BCEF-72376197EABE}" srcOrd="2" destOrd="0" presId="urn:microsoft.com/office/officeart/2016/7/layout/LinearArrowProcessNumbered"/>
    <dgm:cxn modelId="{2121A94C-C83C-4F46-9B17-A20728DDD118}" type="presParOf" srcId="{DC98EFD3-3D9C-4386-B986-36589697F526}" destId="{163FEFCD-5908-4998-8F1A-CEF3A2EB2779}" srcOrd="3" destOrd="0" presId="urn:microsoft.com/office/officeart/2016/7/layout/LinearArrowProcessNumbered"/>
    <dgm:cxn modelId="{B1977F3D-5272-426B-AC5B-6E976B4FA32F}" type="presParOf" srcId="{AFEE99F9-2859-4FC9-930E-F7072A206711}" destId="{9A8D0980-5239-40E8-B27A-2D107D195B1B}" srcOrd="2" destOrd="0" presId="urn:microsoft.com/office/officeart/2016/7/layout/LinearArrowProcessNumbered"/>
    <dgm:cxn modelId="{8808331B-3898-4DA9-98A0-3A53FE3BEFF8}" type="presParOf" srcId="{50C8D629-A6AE-4A6F-8336-0417E42DD8AE}" destId="{AFA0C72A-9007-4BAE-B85D-23B94924EDAF}" srcOrd="3" destOrd="0" presId="urn:microsoft.com/office/officeart/2016/7/layout/LinearArrowProcessNumbered"/>
    <dgm:cxn modelId="{B28290CE-3A04-4072-A25D-B2D531768E03}" type="presParOf" srcId="{50C8D629-A6AE-4A6F-8336-0417E42DD8AE}" destId="{29D04CD5-459C-4FC4-A588-1C5A1E538D5E}" srcOrd="4" destOrd="0" presId="urn:microsoft.com/office/officeart/2016/7/layout/LinearArrowProcessNumbered"/>
    <dgm:cxn modelId="{86267F25-084D-4388-ABBD-7F90DF846657}" type="presParOf" srcId="{29D04CD5-459C-4FC4-A588-1C5A1E538D5E}" destId="{AC00A396-1162-4576-B849-D7D24F820DE3}" srcOrd="0" destOrd="0" presId="urn:microsoft.com/office/officeart/2016/7/layout/LinearArrowProcessNumbered"/>
    <dgm:cxn modelId="{743F1D00-583D-4B5C-955C-D9AD52B8D19C}" type="presParOf" srcId="{29D04CD5-459C-4FC4-A588-1C5A1E538D5E}" destId="{4ECEA59B-2578-482D-AF4F-3928E75815C9}" srcOrd="1" destOrd="0" presId="urn:microsoft.com/office/officeart/2016/7/layout/LinearArrowProcessNumbered"/>
    <dgm:cxn modelId="{13B451C0-46C9-439B-93D1-F449AAB46F96}" type="presParOf" srcId="{4ECEA59B-2578-482D-AF4F-3928E75815C9}" destId="{9F4AE9C1-1AFE-44FE-99D0-2A5656F8BC0B}" srcOrd="0" destOrd="0" presId="urn:microsoft.com/office/officeart/2016/7/layout/LinearArrowProcessNumbered"/>
    <dgm:cxn modelId="{3171D4DE-111D-4968-99AC-38AD31526B90}" type="presParOf" srcId="{4ECEA59B-2578-482D-AF4F-3928E75815C9}" destId="{D98F139E-A4EB-4277-B551-4EB98BCB57E0}" srcOrd="1" destOrd="0" presId="urn:microsoft.com/office/officeart/2016/7/layout/LinearArrowProcessNumbered"/>
    <dgm:cxn modelId="{FF5098C2-C371-49BE-A1EA-87A40FB00B52}" type="presParOf" srcId="{4ECEA59B-2578-482D-AF4F-3928E75815C9}" destId="{E99754FD-6E9B-4EE2-A271-AC6BB373F123}" srcOrd="2" destOrd="0" presId="urn:microsoft.com/office/officeart/2016/7/layout/LinearArrowProcessNumbered"/>
    <dgm:cxn modelId="{B8D12A6D-F073-4B5D-A120-BF0CB386AF37}" type="presParOf" srcId="{4ECEA59B-2578-482D-AF4F-3928E75815C9}" destId="{6AE1E009-6891-4286-8713-75B5E55BBCC0}" srcOrd="3" destOrd="0" presId="urn:microsoft.com/office/officeart/2016/7/layout/LinearArrowProcessNumbered"/>
    <dgm:cxn modelId="{806995CA-1FAE-4A2E-AC69-4EAC04869488}" type="presParOf" srcId="{29D04CD5-459C-4FC4-A588-1C5A1E538D5E}" destId="{CC5EFE69-E6B3-4CC6-8F02-59F02DA153A2}" srcOrd="2" destOrd="0" presId="urn:microsoft.com/office/officeart/2016/7/layout/LinearArrowProcessNumbered"/>
    <dgm:cxn modelId="{9108BB42-B354-4B1E-9A6E-D6D5EE60D144}" type="presParOf" srcId="{50C8D629-A6AE-4A6F-8336-0417E42DD8AE}" destId="{4676F7B4-45D9-4D40-B790-F9B94F6E31D0}" srcOrd="5" destOrd="0" presId="urn:microsoft.com/office/officeart/2016/7/layout/LinearArrowProcessNumbered"/>
    <dgm:cxn modelId="{75BD5E62-AB86-4A45-803D-BD9716E9A032}" type="presParOf" srcId="{50C8D629-A6AE-4A6F-8336-0417E42DD8AE}" destId="{1F68CE8B-5DF9-4838-A212-F1D4C4C364BF}" srcOrd="6" destOrd="0" presId="urn:microsoft.com/office/officeart/2016/7/layout/LinearArrowProcessNumbered"/>
    <dgm:cxn modelId="{BB3857BB-0CFC-45A0-B3DE-7DC7CBA8AE4E}" type="presParOf" srcId="{1F68CE8B-5DF9-4838-A212-F1D4C4C364BF}" destId="{08DD3E63-2767-423D-897B-83504C963CE6}" srcOrd="0" destOrd="0" presId="urn:microsoft.com/office/officeart/2016/7/layout/LinearArrowProcessNumbered"/>
    <dgm:cxn modelId="{79F112ED-C1B2-4DD0-A0E0-C6096D448CED}" type="presParOf" srcId="{1F68CE8B-5DF9-4838-A212-F1D4C4C364BF}" destId="{CC448161-D49F-4F61-BE42-47A7C3CB7583}" srcOrd="1" destOrd="0" presId="urn:microsoft.com/office/officeart/2016/7/layout/LinearArrowProcessNumbered"/>
    <dgm:cxn modelId="{35890E20-969A-4809-A618-5509B83E8873}" type="presParOf" srcId="{CC448161-D49F-4F61-BE42-47A7C3CB7583}" destId="{BCA922C4-F099-40C0-B805-57D4E9DC9A55}" srcOrd="0" destOrd="0" presId="urn:microsoft.com/office/officeart/2016/7/layout/LinearArrowProcessNumbered"/>
    <dgm:cxn modelId="{9A08C772-4F6A-47BD-B418-D5426219B691}" type="presParOf" srcId="{CC448161-D49F-4F61-BE42-47A7C3CB7583}" destId="{9B92BE19-E977-4C74-A2C1-E351C390A347}" srcOrd="1" destOrd="0" presId="urn:microsoft.com/office/officeart/2016/7/layout/LinearArrowProcessNumbered"/>
    <dgm:cxn modelId="{B0CEF29B-FF3A-4030-A501-E054BAACAEAE}" type="presParOf" srcId="{CC448161-D49F-4F61-BE42-47A7C3CB7583}" destId="{D72AE4A5-637D-4CA1-88B5-51145F7955AC}" srcOrd="2" destOrd="0" presId="urn:microsoft.com/office/officeart/2016/7/layout/LinearArrowProcessNumbered"/>
    <dgm:cxn modelId="{A86D125F-FB2D-4F7E-A2A6-DEBA11122350}" type="presParOf" srcId="{CC448161-D49F-4F61-BE42-47A7C3CB7583}" destId="{A9141241-5F4E-4ECB-8DD4-4B19A7142DB3}" srcOrd="3" destOrd="0" presId="urn:microsoft.com/office/officeart/2016/7/layout/LinearArrowProcessNumbered"/>
    <dgm:cxn modelId="{D7B622FC-2B54-4678-8E1C-996DEB8CEFCB}" type="presParOf" srcId="{1F68CE8B-5DF9-4838-A212-F1D4C4C364BF}" destId="{2A0CAACC-7CB8-4FFE-B721-286CC2388461}" srcOrd="2" destOrd="0" presId="urn:microsoft.com/office/officeart/2016/7/layout/LinearArrowProcessNumbered"/>
    <dgm:cxn modelId="{AADBEE37-F33F-4493-9F28-E1C6A21E9BF2}" type="presParOf" srcId="{50C8D629-A6AE-4A6F-8336-0417E42DD8AE}" destId="{1BE1AC82-C0DA-4323-A1DE-C31774BCB5C1}" srcOrd="7" destOrd="0" presId="urn:microsoft.com/office/officeart/2016/7/layout/LinearArrowProcessNumbered"/>
    <dgm:cxn modelId="{2CB1D489-C053-478D-8CD3-1DC6001A3002}" type="presParOf" srcId="{50C8D629-A6AE-4A6F-8336-0417E42DD8AE}" destId="{903D5276-314D-4104-A570-E3DDDA933086}" srcOrd="8" destOrd="0" presId="urn:microsoft.com/office/officeart/2016/7/layout/LinearArrowProcessNumbered"/>
    <dgm:cxn modelId="{5D6E3F56-8D3C-4638-9AB3-241D3A8E6C37}" type="presParOf" srcId="{903D5276-314D-4104-A570-E3DDDA933086}" destId="{DBB6AF1C-2B4F-4AC0-A5A1-5B80AA9845B6}" srcOrd="0" destOrd="0" presId="urn:microsoft.com/office/officeart/2016/7/layout/LinearArrowProcessNumbered"/>
    <dgm:cxn modelId="{33940752-C16C-41F5-A835-A08917E4FA06}" type="presParOf" srcId="{903D5276-314D-4104-A570-E3DDDA933086}" destId="{9660B137-BFF4-4641-AD3E-1A971D1EE84C}" srcOrd="1" destOrd="0" presId="urn:microsoft.com/office/officeart/2016/7/layout/LinearArrowProcessNumbered"/>
    <dgm:cxn modelId="{6A5BF3DC-6741-409B-90B1-7F2542595643}" type="presParOf" srcId="{9660B137-BFF4-4641-AD3E-1A971D1EE84C}" destId="{7DA2019A-3A67-4BCE-A69E-6E7337D3F20B}" srcOrd="0" destOrd="0" presId="urn:microsoft.com/office/officeart/2016/7/layout/LinearArrowProcessNumbered"/>
    <dgm:cxn modelId="{C7915BE3-B63F-499B-8062-421081A778A8}" type="presParOf" srcId="{9660B137-BFF4-4641-AD3E-1A971D1EE84C}" destId="{6F1CB858-57BE-4625-87D9-6E593D04A7BC}" srcOrd="1" destOrd="0" presId="urn:microsoft.com/office/officeart/2016/7/layout/LinearArrowProcessNumbered"/>
    <dgm:cxn modelId="{21AA26B1-6E61-4069-B63D-438546AE7A2A}" type="presParOf" srcId="{9660B137-BFF4-4641-AD3E-1A971D1EE84C}" destId="{4B793688-9E53-4677-9DE5-E3765D11690C}" srcOrd="2" destOrd="0" presId="urn:microsoft.com/office/officeart/2016/7/layout/LinearArrowProcessNumbered"/>
    <dgm:cxn modelId="{EA15A10D-8E01-4317-B980-F1DEAEEA29B1}" type="presParOf" srcId="{9660B137-BFF4-4641-AD3E-1A971D1EE84C}" destId="{D8B52128-B848-4FAB-8714-7AD7C31C2C4E}" srcOrd="3" destOrd="0" presId="urn:microsoft.com/office/officeart/2016/7/layout/LinearArrowProcessNumbered"/>
    <dgm:cxn modelId="{2D6E4291-1B43-41D3-804A-0245E9C27E4C}" type="presParOf" srcId="{903D5276-314D-4104-A570-E3DDDA933086}" destId="{11B85594-DD7C-4634-8815-C8E8005420B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BFB6F-187C-45FA-97A6-7A9A35DA6607}">
      <dsp:nvSpPr>
        <dsp:cNvPr id="0" name=""/>
        <dsp:cNvSpPr/>
      </dsp:nvSpPr>
      <dsp:spPr>
        <a:xfrm>
          <a:off x="1073584" y="636502"/>
          <a:ext cx="857190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BB8FB-2DD8-48E3-A5FC-4590257DCA5B}">
      <dsp:nvSpPr>
        <dsp:cNvPr id="0" name=""/>
        <dsp:cNvSpPr/>
      </dsp:nvSpPr>
      <dsp:spPr>
        <a:xfrm>
          <a:off x="1982206" y="563967"/>
          <a:ext cx="98576" cy="186610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430644"/>
            <a:satOff val="4"/>
            <a:lumOff val="3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430644"/>
              <a:satOff val="4"/>
              <a:lumOff val="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8009D-3C83-4F85-9658-9672700FB9D3}">
      <dsp:nvSpPr>
        <dsp:cNvPr id="0" name=""/>
        <dsp:cNvSpPr/>
      </dsp:nvSpPr>
      <dsp:spPr>
        <a:xfrm>
          <a:off x="530871" y="200974"/>
          <a:ext cx="871128" cy="8711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05" tIns="33805" rIns="33805" bIns="33805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  <a:endParaRPr lang="en-US" sz="3800" kern="1200" dirty="0"/>
        </a:p>
      </dsp:txBody>
      <dsp:txXfrm>
        <a:off x="658445" y="328548"/>
        <a:ext cx="615980" cy="615980"/>
      </dsp:txXfrm>
    </dsp:sp>
    <dsp:sp modelId="{95FFF87F-6F23-4683-B8B5-8960CB319C5C}">
      <dsp:nvSpPr>
        <dsp:cNvPr id="0" name=""/>
        <dsp:cNvSpPr/>
      </dsp:nvSpPr>
      <dsp:spPr>
        <a:xfrm>
          <a:off x="2096" y="1237702"/>
          <a:ext cx="192867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861288"/>
            <a:satOff val="8"/>
            <a:lumOff val="6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861288"/>
              <a:satOff val="8"/>
              <a:lumOff val="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136" tIns="165100" rIns="152136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Py</a:t>
          </a:r>
          <a:r>
            <a:rPr lang="en-US" sz="1800" kern="1200" dirty="0" err="1"/>
            <a:t>Dicom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Reading</a:t>
          </a:r>
          <a:endParaRPr lang="en-US" sz="1800" kern="1200" dirty="0"/>
        </a:p>
      </dsp:txBody>
      <dsp:txXfrm>
        <a:off x="2096" y="1623438"/>
        <a:ext cx="1928679" cy="1579864"/>
      </dsp:txXfrm>
    </dsp:sp>
    <dsp:sp modelId="{8D3DB673-C339-406F-B8C7-4E3F063CDF4B}">
      <dsp:nvSpPr>
        <dsp:cNvPr id="0" name=""/>
        <dsp:cNvSpPr/>
      </dsp:nvSpPr>
      <dsp:spPr>
        <a:xfrm>
          <a:off x="2145073" y="636502"/>
          <a:ext cx="1928679" cy="72"/>
        </a:xfrm>
        <a:prstGeom prst="rect">
          <a:avLst/>
        </a:prstGeom>
        <a:solidFill>
          <a:schemeClr val="accent5">
            <a:tint val="40000"/>
            <a:alpha val="90000"/>
            <a:hueOff val="1291932"/>
            <a:satOff val="12"/>
            <a:lumOff val="99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1291932"/>
              <a:satOff val="12"/>
              <a:lumOff val="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E6847-F71C-4721-81B8-FE8EBED7A07F}">
      <dsp:nvSpPr>
        <dsp:cNvPr id="0" name=""/>
        <dsp:cNvSpPr/>
      </dsp:nvSpPr>
      <dsp:spPr>
        <a:xfrm>
          <a:off x="4125184" y="563967"/>
          <a:ext cx="98576" cy="18661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1722576"/>
            <a:satOff val="17"/>
            <a:lumOff val="1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1722576"/>
              <a:satOff val="17"/>
              <a:lumOff val="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8ABF3-E5AD-4B83-BCEF-72376197EABE}">
      <dsp:nvSpPr>
        <dsp:cNvPr id="0" name=""/>
        <dsp:cNvSpPr/>
      </dsp:nvSpPr>
      <dsp:spPr>
        <a:xfrm>
          <a:off x="2673848" y="200974"/>
          <a:ext cx="871128" cy="871128"/>
        </a:xfrm>
        <a:prstGeom prst="ellipse">
          <a:avLst/>
        </a:prstGeom>
        <a:solidFill>
          <a:schemeClr val="accent5">
            <a:hueOff val="1559309"/>
            <a:satOff val="-1003"/>
            <a:lumOff val="686"/>
            <a:alphaOff val="0"/>
          </a:schemeClr>
        </a:solidFill>
        <a:ln w="19050" cap="rnd" cmpd="sng" algn="ctr">
          <a:solidFill>
            <a:schemeClr val="accent5">
              <a:hueOff val="1559309"/>
              <a:satOff val="-1003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05" tIns="33805" rIns="33805" bIns="33805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</a:p>
      </dsp:txBody>
      <dsp:txXfrm>
        <a:off x="2801422" y="328548"/>
        <a:ext cx="615980" cy="615980"/>
      </dsp:txXfrm>
    </dsp:sp>
    <dsp:sp modelId="{9A8D0980-5239-40E8-B27A-2D107D195B1B}">
      <dsp:nvSpPr>
        <dsp:cNvPr id="0" name=""/>
        <dsp:cNvSpPr/>
      </dsp:nvSpPr>
      <dsp:spPr>
        <a:xfrm>
          <a:off x="2145073" y="1237702"/>
          <a:ext cx="192867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2153220"/>
            <a:satOff val="21"/>
            <a:lumOff val="165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2153220"/>
              <a:satOff val="21"/>
              <a:lumOff val="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136" tIns="165100" rIns="152136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Numpy</a:t>
          </a:r>
          <a:endParaRPr lang="en-US" altLang="zh-C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Transform</a:t>
          </a:r>
          <a:endParaRPr lang="en-US" sz="1800" kern="1200" dirty="0"/>
        </a:p>
      </dsp:txBody>
      <dsp:txXfrm>
        <a:off x="2145073" y="1623438"/>
        <a:ext cx="1928679" cy="1579864"/>
      </dsp:txXfrm>
    </dsp:sp>
    <dsp:sp modelId="{9F4AE9C1-1AFE-44FE-99D0-2A5656F8BC0B}">
      <dsp:nvSpPr>
        <dsp:cNvPr id="0" name=""/>
        <dsp:cNvSpPr/>
      </dsp:nvSpPr>
      <dsp:spPr>
        <a:xfrm>
          <a:off x="4384424" y="636502"/>
          <a:ext cx="1943865" cy="72"/>
        </a:xfrm>
        <a:prstGeom prst="rect">
          <a:avLst/>
        </a:prstGeom>
        <a:solidFill>
          <a:schemeClr val="accent5">
            <a:tint val="40000"/>
            <a:alpha val="90000"/>
            <a:hueOff val="2583864"/>
            <a:satOff val="25"/>
            <a:lumOff val="198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2583864"/>
              <a:satOff val="25"/>
              <a:lumOff val="1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F139E-A4EB-4277-B551-4EB98BCB57E0}">
      <dsp:nvSpPr>
        <dsp:cNvPr id="0" name=""/>
        <dsp:cNvSpPr/>
      </dsp:nvSpPr>
      <dsp:spPr>
        <a:xfrm>
          <a:off x="6380126" y="563967"/>
          <a:ext cx="99353" cy="18661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754FD-6E9B-4EE2-A271-AC6BB373F123}">
      <dsp:nvSpPr>
        <dsp:cNvPr id="0" name=""/>
        <dsp:cNvSpPr/>
      </dsp:nvSpPr>
      <dsp:spPr>
        <a:xfrm>
          <a:off x="4920792" y="200974"/>
          <a:ext cx="871128" cy="871128"/>
        </a:xfrm>
        <a:prstGeom prst="ellips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05" tIns="33805" rIns="33805" bIns="33805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</a:p>
      </dsp:txBody>
      <dsp:txXfrm>
        <a:off x="5048366" y="328548"/>
        <a:ext cx="615980" cy="615980"/>
      </dsp:txXfrm>
    </dsp:sp>
    <dsp:sp modelId="{CC5EFE69-E6B3-4CC6-8F02-59F02DA153A2}">
      <dsp:nvSpPr>
        <dsp:cNvPr id="0" name=""/>
        <dsp:cNvSpPr/>
      </dsp:nvSpPr>
      <dsp:spPr>
        <a:xfrm>
          <a:off x="4288050" y="1237702"/>
          <a:ext cx="219303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3445152"/>
            <a:satOff val="33"/>
            <a:lumOff val="265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445152"/>
              <a:satOff val="33"/>
              <a:lumOff val="2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85" tIns="165100" rIns="157785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WindowWidth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WindowCenter</a:t>
          </a:r>
          <a:endParaRPr lang="en-US" sz="1800" kern="1200" dirty="0"/>
        </a:p>
      </dsp:txBody>
      <dsp:txXfrm>
        <a:off x="4288050" y="1630822"/>
        <a:ext cx="2193031" cy="1572480"/>
      </dsp:txXfrm>
    </dsp:sp>
    <dsp:sp modelId="{BCA922C4-F099-40C0-B805-57D4E9DC9A55}">
      <dsp:nvSpPr>
        <dsp:cNvPr id="0" name=""/>
        <dsp:cNvSpPr/>
      </dsp:nvSpPr>
      <dsp:spPr>
        <a:xfrm>
          <a:off x="6606961" y="636502"/>
          <a:ext cx="1928679" cy="72"/>
        </a:xfrm>
        <a:prstGeom prst="rect">
          <a:avLst/>
        </a:prstGeom>
        <a:solidFill>
          <a:schemeClr val="accent5">
            <a:tint val="40000"/>
            <a:alpha val="90000"/>
            <a:hueOff val="3875795"/>
            <a:satOff val="37"/>
            <a:lumOff val="298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875795"/>
              <a:satOff val="37"/>
              <a:lumOff val="2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2BE19-E977-4C74-A2C1-E351C390A347}">
      <dsp:nvSpPr>
        <dsp:cNvPr id="0" name=""/>
        <dsp:cNvSpPr/>
      </dsp:nvSpPr>
      <dsp:spPr>
        <a:xfrm>
          <a:off x="8587072" y="563967"/>
          <a:ext cx="98576" cy="18661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4306439"/>
            <a:satOff val="41"/>
            <a:lumOff val="331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4306439"/>
              <a:satOff val="41"/>
              <a:lumOff val="3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AE4A5-637D-4CA1-88B5-51145F7955AC}">
      <dsp:nvSpPr>
        <dsp:cNvPr id="0" name=""/>
        <dsp:cNvSpPr/>
      </dsp:nvSpPr>
      <dsp:spPr>
        <a:xfrm>
          <a:off x="7135737" y="200974"/>
          <a:ext cx="871128" cy="871128"/>
        </a:xfrm>
        <a:prstGeom prst="ellipse">
          <a:avLst/>
        </a:prstGeom>
        <a:solidFill>
          <a:schemeClr val="accent5">
            <a:hueOff val="4677928"/>
            <a:satOff val="-3010"/>
            <a:lumOff val="2058"/>
            <a:alphaOff val="0"/>
          </a:schemeClr>
        </a:solidFill>
        <a:ln w="19050" cap="rnd" cmpd="sng" algn="ctr">
          <a:solidFill>
            <a:schemeClr val="accent5">
              <a:hueOff val="4677928"/>
              <a:satOff val="-3010"/>
              <a:lumOff val="2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05" tIns="33805" rIns="33805" bIns="33805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</a:p>
      </dsp:txBody>
      <dsp:txXfrm>
        <a:off x="7263311" y="328548"/>
        <a:ext cx="615980" cy="615980"/>
      </dsp:txXfrm>
    </dsp:sp>
    <dsp:sp modelId="{2A0CAACC-7CB8-4FFE-B721-286CC2388461}">
      <dsp:nvSpPr>
        <dsp:cNvPr id="0" name=""/>
        <dsp:cNvSpPr/>
      </dsp:nvSpPr>
      <dsp:spPr>
        <a:xfrm>
          <a:off x="6606961" y="1237702"/>
          <a:ext cx="192867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4737083"/>
            <a:satOff val="46"/>
            <a:lumOff val="36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4737083"/>
              <a:satOff val="46"/>
              <a:lumOff val="3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136" tIns="165100" rIns="152136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Pixel Processing</a:t>
          </a:r>
        </a:p>
      </dsp:txBody>
      <dsp:txXfrm>
        <a:off x="6606961" y="1623438"/>
        <a:ext cx="1928679" cy="1579864"/>
      </dsp:txXfrm>
    </dsp:sp>
    <dsp:sp modelId="{7DA2019A-3A67-4BCE-A69E-6E7337D3F20B}">
      <dsp:nvSpPr>
        <dsp:cNvPr id="0" name=""/>
        <dsp:cNvSpPr/>
      </dsp:nvSpPr>
      <dsp:spPr>
        <a:xfrm>
          <a:off x="8749938" y="636502"/>
          <a:ext cx="964339" cy="72"/>
        </a:xfrm>
        <a:prstGeom prst="rect">
          <a:avLst/>
        </a:prstGeom>
        <a:solidFill>
          <a:schemeClr val="accent5">
            <a:tint val="40000"/>
            <a:alpha val="90000"/>
            <a:hueOff val="5167727"/>
            <a:satOff val="50"/>
            <a:lumOff val="39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5167727"/>
              <a:satOff val="50"/>
              <a:lumOff val="3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93688-9E53-4677-9DE5-E3765D11690C}">
      <dsp:nvSpPr>
        <dsp:cNvPr id="0" name=""/>
        <dsp:cNvSpPr/>
      </dsp:nvSpPr>
      <dsp:spPr>
        <a:xfrm>
          <a:off x="9278714" y="200974"/>
          <a:ext cx="871128" cy="871128"/>
        </a:xfrm>
        <a:prstGeom prst="ellips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05" tIns="33805" rIns="33805" bIns="33805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/>
            <a:t>5</a:t>
          </a:r>
        </a:p>
      </dsp:txBody>
      <dsp:txXfrm>
        <a:off x="9406288" y="328548"/>
        <a:ext cx="615980" cy="615980"/>
      </dsp:txXfrm>
    </dsp:sp>
    <dsp:sp modelId="{11B85594-DD7C-4634-8815-C8E8005420B9}">
      <dsp:nvSpPr>
        <dsp:cNvPr id="0" name=""/>
        <dsp:cNvSpPr/>
      </dsp:nvSpPr>
      <dsp:spPr>
        <a:xfrm>
          <a:off x="8749938" y="1237702"/>
          <a:ext cx="192867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136" tIns="165100" rIns="152136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Picture showing and saving</a:t>
          </a:r>
          <a:endParaRPr lang="zh-CN" altLang="en-US" sz="1800" kern="1200" dirty="0"/>
        </a:p>
      </dsp:txBody>
      <dsp:txXfrm>
        <a:off x="8749938" y="1623438"/>
        <a:ext cx="1928679" cy="1579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unsfield_sca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icrodicom.com/download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C4D5CB8-93BB-4357-A1A7-B42FC58F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337" y="2510161"/>
            <a:ext cx="9551325" cy="1837678"/>
          </a:xfrm>
        </p:spPr>
        <p:txBody>
          <a:bodyPr/>
          <a:lstStyle/>
          <a:p>
            <a:pPr algn="ctr"/>
            <a:r>
              <a:rPr lang="en-US" altLang="zh-CN" sz="6600" b="1" dirty="0"/>
              <a:t>The Procedure of </a:t>
            </a:r>
            <a:r>
              <a:rPr lang="en-US" altLang="zh-CN" sz="6600" b="1" dirty="0" err="1"/>
              <a:t>Dicom</a:t>
            </a:r>
            <a:r>
              <a:rPr lang="en-US" altLang="zh-CN" sz="6600" b="1" dirty="0"/>
              <a:t> Files</a:t>
            </a:r>
            <a:endParaRPr lang="zh-CN" altLang="en-US" sz="6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A78E54-F091-4CFC-8DC4-84C2770B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116" y="6134470"/>
            <a:ext cx="1712347" cy="5434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DA46C81-3EAC-42DF-A280-CAD0E23A5145}"/>
              </a:ext>
            </a:extLst>
          </p:cNvPr>
          <p:cNvSpPr txBox="1"/>
          <p:nvPr/>
        </p:nvSpPr>
        <p:spPr>
          <a:xfrm>
            <a:off x="7079497" y="6031623"/>
            <a:ext cx="283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</a:t>
            </a:r>
            <a:r>
              <a:rPr lang="zh-CN" altLang="en-US" dirty="0"/>
              <a:t>：</a:t>
            </a:r>
            <a:r>
              <a:rPr lang="en-US" altLang="zh-CN" dirty="0"/>
              <a:t>Wu Yuan, Zhao Pu</a:t>
            </a:r>
          </a:p>
          <a:p>
            <a:r>
              <a:rPr lang="en-US" altLang="zh-CN" dirty="0"/>
              <a:t>Date</a:t>
            </a:r>
            <a:r>
              <a:rPr lang="zh-CN" altLang="en-US" dirty="0"/>
              <a:t>： </a:t>
            </a:r>
            <a:r>
              <a:rPr lang="en-US" altLang="zh-CN" dirty="0"/>
              <a:t>2019/3/1</a:t>
            </a:r>
          </a:p>
        </p:txBody>
      </p:sp>
    </p:spTree>
    <p:extLst>
      <p:ext uri="{BB962C8B-B14F-4D97-AF65-F5344CB8AC3E}">
        <p14:creationId xmlns:p14="http://schemas.microsoft.com/office/powerpoint/2010/main" val="292330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Window Center and Winder Width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8BCA7E-E8E5-4E16-89AB-3C7AAE45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7" y="2571164"/>
            <a:ext cx="9327688" cy="24081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700938-46D5-4F92-BAD0-858D7D458C1E}"/>
              </a:ext>
            </a:extLst>
          </p:cNvPr>
          <p:cNvSpPr txBox="1"/>
          <p:nvPr/>
        </p:nvSpPr>
        <p:spPr>
          <a:xfrm>
            <a:off x="965707" y="1726792"/>
            <a:ext cx="550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https://en.wikipedia.org/wiki/Hounsfield_scale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8CBCC9B-12FF-445A-A3AF-33DF9907EC04}"/>
              </a:ext>
            </a:extLst>
          </p:cNvPr>
          <p:cNvSpPr/>
          <p:nvPr/>
        </p:nvSpPr>
        <p:spPr>
          <a:xfrm>
            <a:off x="1859608" y="3107184"/>
            <a:ext cx="8433787" cy="248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4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Pixel Processing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3DD4CA-4F01-4444-8795-0E541539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6" y="1373248"/>
            <a:ext cx="707197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4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Picture showing and saving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9CCFC2-E53B-43EC-A559-76FBD8B6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71" y="1443953"/>
            <a:ext cx="5464013" cy="17070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5A8C42-8C17-4232-9D2E-AF10F82F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1" y="3586675"/>
            <a:ext cx="9899238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 and analyzing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8359E2-5988-4955-8E69-511061E161A4}"/>
              </a:ext>
            </a:extLst>
          </p:cNvPr>
          <p:cNvSpPr txBox="1"/>
          <p:nvPr/>
        </p:nvSpPr>
        <p:spPr>
          <a:xfrm>
            <a:off x="646111" y="2644170"/>
            <a:ext cx="12570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Using: </a:t>
            </a:r>
          </a:p>
          <a:p>
            <a:r>
              <a:rPr lang="en-US" altLang="zh-CN" sz="3200" dirty="0" err="1"/>
              <a:t>train_dataset</a:t>
            </a:r>
            <a:r>
              <a:rPr lang="en-US" altLang="zh-CN" sz="3200" dirty="0"/>
              <a:t>/00C1E256-E3F7-431D-BCB6-DD1EF09E7DFE/</a:t>
            </a:r>
          </a:p>
          <a:p>
            <a:r>
              <a:rPr lang="en-US" altLang="zh-CN" sz="3200" dirty="0"/>
              <a:t>00001    00004     00021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1211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Problems:		Pic1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D150CF-915E-42AC-B101-5A20C5B4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15" y="1083704"/>
            <a:ext cx="611177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493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Problems:		Pic1</a:t>
            </a:r>
          </a:p>
        </p:txBody>
      </p:sp>
      <p:pic>
        <p:nvPicPr>
          <p:cNvPr id="6" name="图片 5" descr="图片包含 餐桌, 室内, 就坐, 窗户&#10;&#10;自动生成的说明">
            <a:extLst>
              <a:ext uri="{FF2B5EF4-FFF2-40B4-BE49-F238E27FC236}">
                <a16:creationId xmlns:a16="http://schemas.microsoft.com/office/drawing/2014/main" id="{5DB7E1BB-69D3-482B-97C5-C23BBFC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086217"/>
            <a:ext cx="10589765" cy="55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1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Problems:		Pic4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75EEAC-B424-429F-AC39-2D8FD9DC7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15" y="1171853"/>
            <a:ext cx="611177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Problems: 		Pic4</a:t>
            </a:r>
          </a:p>
        </p:txBody>
      </p:sp>
      <p:pic>
        <p:nvPicPr>
          <p:cNvPr id="7" name="图片 6" descr="图片包含 照片, 就坐, 室内, 餐桌&#10;&#10;自动生成的说明">
            <a:extLst>
              <a:ext uri="{FF2B5EF4-FFF2-40B4-BE49-F238E27FC236}">
                <a16:creationId xmlns:a16="http://schemas.microsoft.com/office/drawing/2014/main" id="{D6B41885-9F9D-4E97-B904-12C9629E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11" y="1171853"/>
            <a:ext cx="10910978" cy="56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5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Problems: 		Pic21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14A70-9998-4D46-91E6-F5912219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15" y="1171853"/>
            <a:ext cx="611177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8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Problems: 		 Pic21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FE24B1-951D-4879-9CC0-EAC7CD78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4" y="1171853"/>
            <a:ext cx="10848975" cy="55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0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23422" y="1532889"/>
            <a:ext cx="7955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rgbClr val="FFFF00"/>
                </a:solidFill>
              </a:rPr>
              <a:t>Dicom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:  </a:t>
            </a:r>
            <a:r>
              <a:rPr lang="en-US" altLang="zh-CN" sz="4000" dirty="0"/>
              <a:t>Digital Imaging and Communications in Medicine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F68C02-802F-4196-B046-A5217B2D40C4}"/>
              </a:ext>
            </a:extLst>
          </p:cNvPr>
          <p:cNvSpPr txBox="1"/>
          <p:nvPr/>
        </p:nvSpPr>
        <p:spPr>
          <a:xfrm>
            <a:off x="1623422" y="3519996"/>
            <a:ext cx="9580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rgbClr val="FFFF00"/>
                </a:solidFill>
              </a:rPr>
              <a:t>Dicom</a:t>
            </a:r>
            <a:r>
              <a:rPr lang="en-US" altLang="zh-CN" sz="4000" dirty="0">
                <a:solidFill>
                  <a:srgbClr val="FFFF00"/>
                </a:solidFill>
              </a:rPr>
              <a:t> Viewer</a:t>
            </a:r>
            <a:r>
              <a:rPr lang="en-US" altLang="zh-CN" sz="4000" dirty="0">
                <a:sym typeface="Wingdings" panose="05000000000000000000" pitchFamily="2" charset="2"/>
              </a:rPr>
              <a:t>: </a:t>
            </a:r>
            <a:r>
              <a:rPr lang="en-US" altLang="zh-CN" sz="4000" dirty="0" err="1">
                <a:sym typeface="Wingdings" panose="05000000000000000000" pitchFamily="2" charset="2"/>
              </a:rPr>
              <a:t>RadiAnt</a:t>
            </a:r>
            <a:r>
              <a:rPr lang="en-US" altLang="zh-CN" sz="4000" dirty="0">
                <a:sym typeface="Wingdings" panose="05000000000000000000" pitchFamily="2" charset="2"/>
              </a:rPr>
              <a:t>, </a:t>
            </a:r>
            <a:r>
              <a:rPr lang="en-US" altLang="zh-CN" sz="4000" dirty="0" err="1">
                <a:solidFill>
                  <a:srgbClr val="00B0F0"/>
                </a:solidFill>
                <a:sym typeface="Wingdings" panose="05000000000000000000" pitchFamily="2" charset="2"/>
              </a:rPr>
              <a:t>MicroDicom</a:t>
            </a:r>
            <a:endParaRPr lang="en-US" altLang="zh-CN" sz="4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 and analyzing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863B9F-A815-4466-BA03-BF24942D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71853"/>
            <a:ext cx="6981825" cy="5324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D18802-858F-4E56-8461-3CCDF86E1CA6}"/>
              </a:ext>
            </a:extLst>
          </p:cNvPr>
          <p:cNvSpPr txBox="1"/>
          <p:nvPr/>
        </p:nvSpPr>
        <p:spPr>
          <a:xfrm>
            <a:off x="8239125" y="19431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1.Should choose several pics which contain the liver</a:t>
            </a:r>
          </a:p>
          <a:p>
            <a:endParaRPr lang="en-US" altLang="zh-CN" dirty="0"/>
          </a:p>
          <a:p>
            <a:r>
              <a:rPr lang="en-US" altLang="zh-CN" dirty="0"/>
              <a:t>2.Should transform the pixels form uint16 to 0~255 by correct window center and window width, which may be still a tuff problem.</a:t>
            </a:r>
          </a:p>
          <a:p>
            <a:endParaRPr lang="en-US" altLang="zh-CN" dirty="0"/>
          </a:p>
          <a:p>
            <a:r>
              <a:rPr lang="en-US" altLang="zh-CN" dirty="0"/>
              <a:t>3.Using the 60+6(Hu) then the picture could show nothing because the initial dates are not in the target range.</a:t>
            </a:r>
          </a:p>
        </p:txBody>
      </p:sp>
    </p:spTree>
    <p:extLst>
      <p:ext uri="{BB962C8B-B14F-4D97-AF65-F5344CB8AC3E}">
        <p14:creationId xmlns:p14="http://schemas.microsoft.com/office/powerpoint/2010/main" val="337312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 and analyzing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E17EBB-0036-48B9-8CEE-4723A6365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5" r="32620" b="9317"/>
          <a:stretch/>
        </p:blipFill>
        <p:spPr>
          <a:xfrm>
            <a:off x="6402334" y="2495550"/>
            <a:ext cx="5143555" cy="34349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B86C9B-419B-42B7-9BD8-2BCA88E8265A}"/>
              </a:ext>
            </a:extLst>
          </p:cNvPr>
          <p:cNvSpPr txBox="1"/>
          <p:nvPr/>
        </p:nvSpPr>
        <p:spPr>
          <a:xfrm>
            <a:off x="752910" y="1384992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Choose (250~300,150~200)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5D0410-57CA-43D5-BFCC-DD6C422F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40467"/>
            <a:ext cx="5251707" cy="44659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FA8E01-5772-41DF-8160-AD88397B1BCE}"/>
              </a:ext>
            </a:extLst>
          </p:cNvPr>
          <p:cNvSpPr/>
          <p:nvPr/>
        </p:nvSpPr>
        <p:spPr>
          <a:xfrm>
            <a:off x="2741689" y="4073339"/>
            <a:ext cx="276719" cy="27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7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Problems and analyzing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B86C9B-419B-42B7-9BD8-2BCA88E8265A}"/>
              </a:ext>
            </a:extLst>
          </p:cNvPr>
          <p:cNvSpPr txBox="1"/>
          <p:nvPr/>
        </p:nvSpPr>
        <p:spPr>
          <a:xfrm>
            <a:off x="646111" y="279162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WindowCenter</a:t>
            </a:r>
            <a:r>
              <a:rPr lang="en-US" altLang="zh-CN" dirty="0"/>
              <a:t> 1000      </a:t>
            </a:r>
            <a:r>
              <a:rPr lang="en-US" altLang="zh-CN" dirty="0" err="1"/>
              <a:t>WindowWidth</a:t>
            </a:r>
            <a:r>
              <a:rPr lang="en-US" altLang="zh-CN" dirty="0"/>
              <a:t> 350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A5A1C0-2C7E-4A06-ABB1-2FE06AF2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89" y="1384992"/>
            <a:ext cx="6111770" cy="51972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69F5BA-12C4-4F7A-8748-F0FE57A736BD}"/>
              </a:ext>
            </a:extLst>
          </p:cNvPr>
          <p:cNvSpPr txBox="1"/>
          <p:nvPr/>
        </p:nvSpPr>
        <p:spPr>
          <a:xfrm>
            <a:off x="646111" y="4457557"/>
            <a:ext cx="2325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 the</a:t>
            </a:r>
            <a:r>
              <a:rPr lang="zh-CN" altLang="en-US" dirty="0"/>
              <a:t> </a:t>
            </a:r>
            <a:r>
              <a:rPr lang="en-US" altLang="zh-CN" dirty="0"/>
              <a:t>value of window center and window width is still a problem.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247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sz="4800" dirty="0"/>
              <a:t>Questions</a:t>
            </a:r>
            <a:r>
              <a:rPr lang="zh-CN" altLang="en-US" sz="4800" dirty="0"/>
              <a:t>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4575" y="2052918"/>
            <a:ext cx="8355277" cy="419548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 Picture effect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2. The value of Center and Width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845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C4D5CB8-93BB-4357-A1A7-B42FC58F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751" y="2909428"/>
            <a:ext cx="7214498" cy="1039143"/>
          </a:xfrm>
        </p:spPr>
        <p:txBody>
          <a:bodyPr/>
          <a:lstStyle/>
          <a:p>
            <a:pPr algn="ctr"/>
            <a:r>
              <a:rPr lang="en-US" altLang="zh-CN" sz="6600" dirty="0"/>
              <a:t>Thank You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5336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F68C02-802F-4196-B046-A5217B2D40C4}"/>
              </a:ext>
            </a:extLst>
          </p:cNvPr>
          <p:cNvSpPr txBox="1"/>
          <p:nvPr/>
        </p:nvSpPr>
        <p:spPr>
          <a:xfrm>
            <a:off x="1303824" y="1105270"/>
            <a:ext cx="9926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MicroDicom</a:t>
            </a:r>
            <a:r>
              <a:rPr lang="en-US" altLang="zh-CN" sz="2800" dirty="0"/>
              <a:t> :</a:t>
            </a:r>
          </a:p>
          <a:p>
            <a:r>
              <a:rPr lang="en-US" altLang="zh-CN" sz="2800" dirty="0">
                <a:hlinkClick r:id="rId2"/>
              </a:rPr>
              <a:t>http://www.microdicom.com/downloads.html</a:t>
            </a:r>
            <a:endParaRPr lang="en-US" altLang="zh-CN" sz="2800" dirty="0"/>
          </a:p>
          <a:p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7595E0-0423-43F9-A5B3-D8866360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50" y="2490265"/>
            <a:ext cx="4069433" cy="10440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62708A-C7E4-4271-AC90-ECF632FA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350" y="3762446"/>
            <a:ext cx="5393434" cy="28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62708A-C7E4-4271-AC90-ECF632FA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" y="193089"/>
            <a:ext cx="12063980" cy="647182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0721315-A79F-4C2C-82F3-FFC5C5F78D50}"/>
              </a:ext>
            </a:extLst>
          </p:cNvPr>
          <p:cNvSpPr/>
          <p:nvPr/>
        </p:nvSpPr>
        <p:spPr>
          <a:xfrm>
            <a:off x="186786" y="1637005"/>
            <a:ext cx="2952750" cy="488632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66DFF8-367F-4F93-AAFC-D94DA89D1C8E}"/>
              </a:ext>
            </a:extLst>
          </p:cNvPr>
          <p:cNvSpPr/>
          <p:nvPr/>
        </p:nvSpPr>
        <p:spPr>
          <a:xfrm>
            <a:off x="3262312" y="1866900"/>
            <a:ext cx="5586413" cy="416242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6CF6C8A-E340-4793-8219-A767F23EE276}"/>
              </a:ext>
            </a:extLst>
          </p:cNvPr>
          <p:cNvSpPr/>
          <p:nvPr/>
        </p:nvSpPr>
        <p:spPr>
          <a:xfrm>
            <a:off x="8964357" y="1055980"/>
            <a:ext cx="3128963" cy="546735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25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人员, 汽车, 户外&#10;&#10;自动生成的说明">
            <a:extLst>
              <a:ext uri="{FF2B5EF4-FFF2-40B4-BE49-F238E27FC236}">
                <a16:creationId xmlns:a16="http://schemas.microsoft.com/office/drawing/2014/main" id="{7505BFC3-54B2-40BC-8322-B0547E0E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5" y="530625"/>
            <a:ext cx="4063356" cy="5415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831B04-EFE5-40DF-9AA0-9703D79F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53" y="530624"/>
            <a:ext cx="5415749" cy="54157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8E36FFF-5D40-422A-8B53-CC33FEF524ED}"/>
              </a:ext>
            </a:extLst>
          </p:cNvPr>
          <p:cNvSpPr/>
          <p:nvPr/>
        </p:nvSpPr>
        <p:spPr>
          <a:xfrm>
            <a:off x="1447038" y="602361"/>
            <a:ext cx="2060448" cy="306019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F30C0C-1033-40E1-9240-871EC6DE04ED}"/>
              </a:ext>
            </a:extLst>
          </p:cNvPr>
          <p:cNvSpPr/>
          <p:nvPr/>
        </p:nvSpPr>
        <p:spPr>
          <a:xfrm>
            <a:off x="6939578" y="2545651"/>
            <a:ext cx="1337647" cy="223380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085737-C1AE-4F99-8E6B-55BD5769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1" y="198581"/>
            <a:ext cx="4388739" cy="6188122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C0A48248-7B9D-422E-801B-9074E8A4CB04}"/>
              </a:ext>
            </a:extLst>
          </p:cNvPr>
          <p:cNvSpPr/>
          <p:nvPr/>
        </p:nvSpPr>
        <p:spPr>
          <a:xfrm>
            <a:off x="1488179" y="3617214"/>
            <a:ext cx="2350389" cy="1047750"/>
          </a:xfrm>
          <a:prstGeom prst="parallelogram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CD7BE5A-856A-462F-84B7-8C246F90606E}"/>
              </a:ext>
            </a:extLst>
          </p:cNvPr>
          <p:cNvSpPr/>
          <p:nvPr/>
        </p:nvSpPr>
        <p:spPr>
          <a:xfrm>
            <a:off x="1488182" y="2998089"/>
            <a:ext cx="2350389" cy="1047750"/>
          </a:xfrm>
          <a:prstGeom prst="parallelogram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56691B75-2125-47E8-81F2-D816DBC10B3B}"/>
              </a:ext>
            </a:extLst>
          </p:cNvPr>
          <p:cNvSpPr/>
          <p:nvPr/>
        </p:nvSpPr>
        <p:spPr>
          <a:xfrm>
            <a:off x="1488185" y="2324100"/>
            <a:ext cx="2350389" cy="1047750"/>
          </a:xfrm>
          <a:prstGeom prst="parallelogram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DCB9F60-C394-4B5C-A0DF-998A67039900}"/>
              </a:ext>
            </a:extLst>
          </p:cNvPr>
          <p:cNvSpPr/>
          <p:nvPr/>
        </p:nvSpPr>
        <p:spPr>
          <a:xfrm>
            <a:off x="1488184" y="1704975"/>
            <a:ext cx="2350389" cy="1047750"/>
          </a:xfrm>
          <a:prstGeom prst="parallelogram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507674-A0A5-4F5B-98DD-1DE0BE2B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14" y="418524"/>
            <a:ext cx="2143129" cy="1544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08D9FD-4A6C-48CD-B38D-B6F4A9012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90" y="1678003"/>
            <a:ext cx="2143129" cy="1693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10BC8B-8D41-4514-985F-BAE337E5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14" y="3235099"/>
            <a:ext cx="2143129" cy="1621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A9AE7C-D076-48F5-B816-1B1B0C020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790" y="4856579"/>
            <a:ext cx="2209810" cy="1569404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F88A28BA-048E-4D81-A8AC-64A2AF3D6EE5}"/>
              </a:ext>
            </a:extLst>
          </p:cNvPr>
          <p:cNvSpPr/>
          <p:nvPr/>
        </p:nvSpPr>
        <p:spPr>
          <a:xfrm rot="10800000">
            <a:off x="2600325" y="5284088"/>
            <a:ext cx="142875" cy="830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4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36CAD5-C2E3-4BAF-87E9-7FD7DEA5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solidFill>
                  <a:srgbClr val="EBEBEB"/>
                </a:solidFill>
              </a:rPr>
              <a:t>Main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文本框 4">
            <a:extLst>
              <a:ext uri="{FF2B5EF4-FFF2-40B4-BE49-F238E27FC236}">
                <a16:creationId xmlns:a16="http://schemas.microsoft.com/office/drawing/2014/main" id="{D635B17A-FA18-4E9B-AC2B-40AE0FC07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431147"/>
              </p:ext>
            </p:extLst>
          </p:nvPr>
        </p:nvGraphicFramePr>
        <p:xfrm>
          <a:off x="782094" y="2751812"/>
          <a:ext cx="10895012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867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 err="1"/>
              <a:t>PyDicom</a:t>
            </a:r>
            <a:r>
              <a:rPr lang="en-US" altLang="zh-CN" sz="3600" dirty="0"/>
              <a:t> Reading and </a:t>
            </a:r>
            <a:r>
              <a:rPr lang="en-US" altLang="zh-CN" sz="3600" dirty="0" err="1"/>
              <a:t>Numpy</a:t>
            </a:r>
            <a:r>
              <a:rPr lang="en-US" altLang="zh-CN" sz="3600" dirty="0"/>
              <a:t> Transform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CD75E-5BEB-4DF8-85AA-C86B1597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3837445"/>
            <a:ext cx="10181202" cy="15927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D38BFB-5C4F-40A4-8BFB-148EA0DA6332}"/>
              </a:ext>
            </a:extLst>
          </p:cNvPr>
          <p:cNvSpPr txBox="1"/>
          <p:nvPr/>
        </p:nvSpPr>
        <p:spPr>
          <a:xfrm>
            <a:off x="1005399" y="5638146"/>
            <a:ext cx="684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pydicom.read_file</a:t>
            </a:r>
            <a:r>
              <a:rPr lang="en-US" altLang="zh-CN" dirty="0"/>
              <a:t>(filename)</a:t>
            </a:r>
          </a:p>
          <a:p>
            <a:r>
              <a:rPr lang="en-US" altLang="zh-CN" dirty="0" err="1"/>
              <a:t>dicomfile.pixel_array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F2736-1F07-4903-8679-B7179CE2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99" y="1676080"/>
            <a:ext cx="10386960" cy="3505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11E987-242D-4D6B-8B34-93C16340FC7C}"/>
              </a:ext>
            </a:extLst>
          </p:cNvPr>
          <p:cNvSpPr txBox="1"/>
          <p:nvPr/>
        </p:nvSpPr>
        <p:spPr>
          <a:xfrm>
            <a:off x="963276" y="2285706"/>
            <a:ext cx="523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ConstPixelDims</a:t>
            </a:r>
            <a:r>
              <a:rPr lang="en-US" altLang="zh-CN" dirty="0"/>
              <a:t>     512*512*</a:t>
            </a:r>
            <a:r>
              <a:rPr lang="en-US" altLang="zh-CN" dirty="0" err="1"/>
              <a:t>len</a:t>
            </a:r>
            <a:r>
              <a:rPr lang="en-US" altLang="zh-CN" dirty="0"/>
              <a:t>(</a:t>
            </a:r>
            <a:r>
              <a:rPr lang="en-US" altLang="zh-CN" dirty="0" err="1"/>
              <a:t>filenamelist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dtype</a:t>
            </a:r>
            <a:r>
              <a:rPr lang="en-US" altLang="zh-CN" dirty="0"/>
              <a:t> = uint16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97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CC91-B5BB-4C86-A4DA-85066A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261369" cy="719134"/>
          </a:xfrm>
        </p:spPr>
        <p:txBody>
          <a:bodyPr/>
          <a:lstStyle/>
          <a:p>
            <a:pPr lvl="0"/>
            <a:r>
              <a:rPr lang="en-US" altLang="zh-CN" sz="3600" dirty="0"/>
              <a:t>Window Center and Winder Width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72141-2F37-4DF2-B024-371B14F680CB}"/>
              </a:ext>
            </a:extLst>
          </p:cNvPr>
          <p:cNvSpPr txBox="1"/>
          <p:nvPr/>
        </p:nvSpPr>
        <p:spPr>
          <a:xfrm>
            <a:off x="646109" y="2304639"/>
            <a:ext cx="651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Read from the </a:t>
            </a:r>
            <a:r>
              <a:rPr lang="en-US" altLang="zh-CN" dirty="0" err="1"/>
              <a:t>dicom</a:t>
            </a:r>
            <a:r>
              <a:rPr lang="en-US" altLang="zh-CN" dirty="0"/>
              <a:t> files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56ECA3-C964-4A5A-99CC-EE96E6A4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491017"/>
            <a:ext cx="9358171" cy="5867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6EE4C6-8B69-414C-8850-8DEFB0B1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1" y="3130702"/>
            <a:ext cx="2095682" cy="5258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72E4F3-E474-44D6-ADFA-1972A10D572B}"/>
              </a:ext>
            </a:extLst>
          </p:cNvPr>
          <p:cNvSpPr txBox="1"/>
          <p:nvPr/>
        </p:nvSpPr>
        <p:spPr>
          <a:xfrm>
            <a:off x="646110" y="3806757"/>
            <a:ext cx="651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Give directly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2F688D-3784-489F-8D49-43A613A83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1" y="4663699"/>
            <a:ext cx="4747671" cy="11430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ABF333E-2D7A-46B7-877A-AF43CDB4D117}"/>
              </a:ext>
            </a:extLst>
          </p:cNvPr>
          <p:cNvSpPr txBox="1"/>
          <p:nvPr/>
        </p:nvSpPr>
        <p:spPr>
          <a:xfrm>
            <a:off x="646109" y="5831412"/>
            <a:ext cx="651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Calculate min and 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710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1003</TotalTime>
  <Words>271</Words>
  <Application>Microsoft Office PowerPoint</Application>
  <PresentationFormat>宽屏</PresentationFormat>
  <Paragraphs>70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离子</vt:lpstr>
      <vt:lpstr>The Procedure of Dicom Files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Main procedure</vt:lpstr>
      <vt:lpstr>PyDicom Reading and Numpy Transform</vt:lpstr>
      <vt:lpstr>Window Center and Winder Width</vt:lpstr>
      <vt:lpstr>Window Center and Winder Width</vt:lpstr>
      <vt:lpstr>Pixel Processing</vt:lpstr>
      <vt:lpstr>Picture showing and saving</vt:lpstr>
      <vt:lpstr>Problems and analyzing</vt:lpstr>
      <vt:lpstr>Problems:  Pic1</vt:lpstr>
      <vt:lpstr>Problems:  Pic1</vt:lpstr>
      <vt:lpstr>Problems:  Pic4</vt:lpstr>
      <vt:lpstr>Problems:   Pic4</vt:lpstr>
      <vt:lpstr>Problems:   Pic21</vt:lpstr>
      <vt:lpstr>Problems:    Pic21</vt:lpstr>
      <vt:lpstr>Problems and analyzing</vt:lpstr>
      <vt:lpstr>Problems and analyzing</vt:lpstr>
      <vt:lpstr>Problems and analyzing</vt:lpstr>
      <vt:lpstr> Questions：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user05961</dc:creator>
  <cp:lastModifiedBy>普 赵</cp:lastModifiedBy>
  <cp:revision>52</cp:revision>
  <dcterms:created xsi:type="dcterms:W3CDTF">2018-10-21T22:09:11Z</dcterms:created>
  <dcterms:modified xsi:type="dcterms:W3CDTF">2019-02-28T17:43:48Z</dcterms:modified>
</cp:coreProperties>
</file>